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B318-AA05-4E04-BA8C-5421DBBEBE5E}" type="datetimeFigureOut">
              <a:rPr lang="id-ID" smtClean="0"/>
              <a:t>02/07/2013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226E-EC14-4200-9039-F213BAEC8A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B318-AA05-4E04-BA8C-5421DBBEBE5E}" type="datetimeFigureOut">
              <a:rPr lang="id-ID" smtClean="0"/>
              <a:t>02/07/2013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226E-EC14-4200-9039-F213BAEC8A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B318-AA05-4E04-BA8C-5421DBBEBE5E}" type="datetimeFigureOut">
              <a:rPr lang="id-ID" smtClean="0"/>
              <a:t>02/07/2013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226E-EC14-4200-9039-F213BAEC8A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B318-AA05-4E04-BA8C-5421DBBEBE5E}" type="datetimeFigureOut">
              <a:rPr lang="id-ID" smtClean="0"/>
              <a:t>02/07/2013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226E-EC14-4200-9039-F213BAEC8A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B318-AA05-4E04-BA8C-5421DBBEBE5E}" type="datetimeFigureOut">
              <a:rPr lang="id-ID" smtClean="0"/>
              <a:t>02/07/2013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226E-EC14-4200-9039-F213BAEC8A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B318-AA05-4E04-BA8C-5421DBBEBE5E}" type="datetimeFigureOut">
              <a:rPr lang="id-ID" smtClean="0"/>
              <a:t>02/07/2013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226E-EC14-4200-9039-F213BAEC8A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B318-AA05-4E04-BA8C-5421DBBEBE5E}" type="datetimeFigureOut">
              <a:rPr lang="id-ID" smtClean="0"/>
              <a:t>02/07/2013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226E-EC14-4200-9039-F213BAEC8A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B318-AA05-4E04-BA8C-5421DBBEBE5E}" type="datetimeFigureOut">
              <a:rPr lang="id-ID" smtClean="0"/>
              <a:t>02/07/2013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226E-EC14-4200-9039-F213BAEC8A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B318-AA05-4E04-BA8C-5421DBBEBE5E}" type="datetimeFigureOut">
              <a:rPr lang="id-ID" smtClean="0"/>
              <a:t>02/07/2013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226E-EC14-4200-9039-F213BAEC8A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B318-AA05-4E04-BA8C-5421DBBEBE5E}" type="datetimeFigureOut">
              <a:rPr lang="id-ID" smtClean="0"/>
              <a:t>02/07/2013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226E-EC14-4200-9039-F213BAEC8A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B318-AA05-4E04-BA8C-5421DBBEBE5E}" type="datetimeFigureOut">
              <a:rPr lang="id-ID" smtClean="0"/>
              <a:t>02/07/2013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226E-EC14-4200-9039-F213BAEC8A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2B318-AA05-4E04-BA8C-5421DBBEBE5E}" type="datetimeFigureOut">
              <a:rPr lang="id-ID" smtClean="0"/>
              <a:t>02/07/2013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9226E-EC14-4200-9039-F213BAEC8A22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bimg.antaranews.com/jogja/2013/04/ori/20130425ekonomi-kerakyata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48880"/>
            <a:ext cx="9144000" cy="445189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2400" cy="1470025"/>
          </a:xfrm>
        </p:spPr>
        <p:txBody>
          <a:bodyPr/>
          <a:lstStyle/>
          <a:p>
            <a:r>
              <a:rPr lang="id-ID" dirty="0"/>
              <a:t>Demokrasi ekonomi dan globalisasi ekonomi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844824"/>
            <a:ext cx="6400800" cy="1752600"/>
          </a:xfrm>
        </p:spPr>
        <p:txBody>
          <a:bodyPr/>
          <a:lstStyle/>
          <a:p>
            <a:r>
              <a:rPr lang="id-ID" dirty="0" smtClean="0"/>
              <a:t>ANA DHAOUD DAROIN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DEMOKRASI EKONOMI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id-ID" dirty="0"/>
              <a:t>Demokrasi ekonomi terkait erat dengan pengertian kedaulatan rakyat di </a:t>
            </a:r>
            <a:r>
              <a:rPr lang="id-ID" dirty="0" smtClean="0"/>
              <a:t>bidang ekonomi</a:t>
            </a:r>
          </a:p>
          <a:p>
            <a:r>
              <a:rPr lang="id-ID" dirty="0" smtClean="0"/>
              <a:t>Demokrasi ekonomi indoensia dikaitkan dalam pasal 33  ayat 1 menjadi dasar demokrasi ekonomi Indonesia, dimana</a:t>
            </a:r>
          </a:p>
          <a:p>
            <a:pPr>
              <a:buNone/>
            </a:pPr>
            <a:r>
              <a:rPr lang="id-ID" dirty="0" smtClean="0"/>
              <a:t>“perekonomian disususn berdasar atas asas kekeluargaan”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Demokrasi ekonomi dan koperasi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Dempkrasi ekonomi Indoensia diwujudkan dengan adanya koperasi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Mengapa demikian????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Koperasi sebagai guru perekonomian tidak berorientasi pada laba</a:t>
            </a:r>
          </a:p>
          <a:p>
            <a:r>
              <a:rPr lang="id-ID" dirty="0" smtClean="0"/>
              <a:t>Koperasi merupakan usaha bersama atas dasar kekeluargaaan,, dari anggota oleh anggota unutk anggota,, hal ini erat dengan konsep demokrasi scr utuh</a:t>
            </a:r>
          </a:p>
          <a:p>
            <a:pPr>
              <a:buNone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Lalu mengapa koperasi saat ini tidak bisa menjadi penopang utama perekonmian meskipun mempunyai konsep dasar yangbagus???</a:t>
            </a:r>
            <a:endParaRPr lang="id-ID" dirty="0" smtClean="0"/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GLOBALISASI EKONOMI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/>
              <a:t>Globalisasi perekonomian merupakan suatu proses kegiatan ekonomi dan perdagangan, dimana negara-negara di seluruh dunia menjadi satu kekuatan pasar yang semakin terintegrasi dengan tanpa rintangan batas teritorial negara</a:t>
            </a:r>
            <a:r>
              <a:rPr lang="id-ID" dirty="0" smtClean="0"/>
              <a:t>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id-ID" b="1" dirty="0" smtClean="0"/>
              <a:t>Ciri-ciri Globalisasi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Perubahan </a:t>
            </a:r>
            <a:r>
              <a:rPr lang="id-ID" dirty="0"/>
              <a:t>dalam konsep ruang dan </a:t>
            </a:r>
            <a:r>
              <a:rPr lang="id-ID" dirty="0" smtClean="0"/>
              <a:t>waktuberbeda</a:t>
            </a:r>
            <a:r>
              <a:rPr lang="id-ID" dirty="0"/>
              <a:t>.</a:t>
            </a:r>
          </a:p>
          <a:p>
            <a:r>
              <a:rPr lang="id-ID" dirty="0" smtClean="0"/>
              <a:t>Pasar </a:t>
            </a:r>
            <a:r>
              <a:rPr lang="id-ID" dirty="0"/>
              <a:t>dan produksi ekonomi di negara-negara yang berbeda menjadi saling bergantung </a:t>
            </a:r>
          </a:p>
          <a:p>
            <a:r>
              <a:rPr lang="id-ID" dirty="0" smtClean="0"/>
              <a:t>Peningkatan </a:t>
            </a:r>
            <a:r>
              <a:rPr lang="id-ID" dirty="0"/>
              <a:t>interaksi kultural melalui perkembangan media </a:t>
            </a:r>
            <a:r>
              <a:rPr lang="id-ID" dirty="0" smtClean="0"/>
              <a:t>massa</a:t>
            </a:r>
          </a:p>
          <a:p>
            <a:r>
              <a:rPr lang="id-ID" dirty="0" smtClean="0"/>
              <a:t>Meningkatnya </a:t>
            </a:r>
            <a:r>
              <a:rPr lang="id-ID" dirty="0"/>
              <a:t>masalah bersama, misalnya pada bidang lingkungan hidup, krisis multinasional, inflasi regional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Dampak Globalisasi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Berupa tekanan-teknan </a:t>
            </a:r>
            <a:r>
              <a:rPr lang="id-ID" dirty="0"/>
              <a:t>yang datang dari luar baik dalam wujud ekonomi, politik maupun </a:t>
            </a:r>
            <a:r>
              <a:rPr lang="id-ID" dirty="0" smtClean="0"/>
              <a:t>budaya.</a:t>
            </a:r>
          </a:p>
          <a:p>
            <a:r>
              <a:rPr lang="id-ID" dirty="0" smtClean="0"/>
              <a:t>Ketergantungan </a:t>
            </a:r>
            <a:r>
              <a:rPr lang="id-ID" dirty="0"/>
              <a:t>atas kekuatan ekonomi internasional menyebabkan bangsa Indonesia tidak dapat melepaskan dari kekuatan-kekuatan tersebut, meski pada kenyataannya apap ang diperoleh bangsa Indonesia dari ketergantungan tersebut tidaklah selalu manis. </a:t>
            </a:r>
            <a:endParaRPr lang="id-ID" dirty="0" smtClean="0"/>
          </a:p>
          <a:p>
            <a:r>
              <a:rPr lang="id-ID" dirty="0" smtClean="0"/>
              <a:t>Ketergantungan </a:t>
            </a:r>
            <a:r>
              <a:rPr lang="id-ID" dirty="0"/>
              <a:t>ekonomi akan merembet pada ketergantungan politik.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id-ID" sz="9600" dirty="0" smtClean="0"/>
              <a:t>TERIMAKSIH</a:t>
            </a:r>
            <a:r>
              <a:rPr lang="id-ID" sz="9600" dirty="0" smtClean="0">
                <a:sym typeface="Wingdings"/>
              </a:rPr>
              <a:t></a:t>
            </a:r>
            <a:endParaRPr lang="id-ID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237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Demokrasi ekonomi dan globalisasi ekonomi</vt:lpstr>
      <vt:lpstr>DEMOKRASI EKONOMI</vt:lpstr>
      <vt:lpstr>Demokrasi ekonomi dan koperasi</vt:lpstr>
      <vt:lpstr>Slide 4</vt:lpstr>
      <vt:lpstr>Slide 5</vt:lpstr>
      <vt:lpstr>GLOBALISASI EKONOMI</vt:lpstr>
      <vt:lpstr>Ciri-ciri Globalisasi</vt:lpstr>
      <vt:lpstr>Dampak Globalisasi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Demokrasi ekonomi dan globalisasi ekonomi</dc:title>
  <dc:creator>ANNE</dc:creator>
  <cp:lastModifiedBy>ANNE</cp:lastModifiedBy>
  <cp:revision>2</cp:revision>
  <dcterms:created xsi:type="dcterms:W3CDTF">2013-07-02T03:29:37Z</dcterms:created>
  <dcterms:modified xsi:type="dcterms:W3CDTF">2013-07-02T04:49:14Z</dcterms:modified>
</cp:coreProperties>
</file>