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4" r:id="rId5"/>
    <p:sldId id="261" r:id="rId6"/>
    <p:sldId id="259" r:id="rId7"/>
    <p:sldId id="257" r:id="rId8"/>
    <p:sldId id="265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F557-CF86-43E9-8EEA-FCACD8BE2D7F}" type="datetimeFigureOut">
              <a:rPr lang="id-ID" smtClean="0"/>
              <a:pPr/>
              <a:t>18/06/2013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CD57-3F6D-4F14-84D8-4C2FFF99E9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F557-CF86-43E9-8EEA-FCACD8BE2D7F}" type="datetimeFigureOut">
              <a:rPr lang="id-ID" smtClean="0"/>
              <a:pPr/>
              <a:t>18/06/2013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CD57-3F6D-4F14-84D8-4C2FFF99E9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F557-CF86-43E9-8EEA-FCACD8BE2D7F}" type="datetimeFigureOut">
              <a:rPr lang="id-ID" smtClean="0"/>
              <a:pPr/>
              <a:t>18/06/2013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CD57-3F6D-4F14-84D8-4C2FFF99E9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F557-CF86-43E9-8EEA-FCACD8BE2D7F}" type="datetimeFigureOut">
              <a:rPr lang="id-ID" smtClean="0"/>
              <a:pPr/>
              <a:t>18/06/2013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CD57-3F6D-4F14-84D8-4C2FFF99E9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F557-CF86-43E9-8EEA-FCACD8BE2D7F}" type="datetimeFigureOut">
              <a:rPr lang="id-ID" smtClean="0"/>
              <a:pPr/>
              <a:t>18/06/2013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CD57-3F6D-4F14-84D8-4C2FFF99E9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F557-CF86-43E9-8EEA-FCACD8BE2D7F}" type="datetimeFigureOut">
              <a:rPr lang="id-ID" smtClean="0"/>
              <a:pPr/>
              <a:t>18/06/2013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CD57-3F6D-4F14-84D8-4C2FFF99E9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F557-CF86-43E9-8EEA-FCACD8BE2D7F}" type="datetimeFigureOut">
              <a:rPr lang="id-ID" smtClean="0"/>
              <a:pPr/>
              <a:t>18/06/2013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CD57-3F6D-4F14-84D8-4C2FFF99E9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F557-CF86-43E9-8EEA-FCACD8BE2D7F}" type="datetimeFigureOut">
              <a:rPr lang="id-ID" smtClean="0"/>
              <a:pPr/>
              <a:t>18/06/2013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CD57-3F6D-4F14-84D8-4C2FFF99E9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F557-CF86-43E9-8EEA-FCACD8BE2D7F}" type="datetimeFigureOut">
              <a:rPr lang="id-ID" smtClean="0"/>
              <a:pPr/>
              <a:t>18/06/2013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CD57-3F6D-4F14-84D8-4C2FFF99E9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F557-CF86-43E9-8EEA-FCACD8BE2D7F}" type="datetimeFigureOut">
              <a:rPr lang="id-ID" smtClean="0"/>
              <a:pPr/>
              <a:t>18/06/2013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CD57-3F6D-4F14-84D8-4C2FFF99E9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F557-CF86-43E9-8EEA-FCACD8BE2D7F}" type="datetimeFigureOut">
              <a:rPr lang="id-ID" smtClean="0"/>
              <a:pPr/>
              <a:t>18/06/2013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CD57-3F6D-4F14-84D8-4C2FFF99E9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F557-CF86-43E9-8EEA-FCACD8BE2D7F}" type="datetimeFigureOut">
              <a:rPr lang="id-ID" smtClean="0"/>
              <a:pPr/>
              <a:t>18/06/2013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5CD57-3F6D-4F14-84D8-4C2FFF99E91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1.bp.blogspot.com/-xE_ulvp_WFw/T6AQwXATbzI/AAAAAAAAA9g/74AFRyWgk-Y/s1600/back_new3+(Small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1960" y="1124744"/>
            <a:ext cx="4680520" cy="259228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NERACA PEMBAYARAN, ARUS MODAL ASING DAN UTANG LUAR NEGERI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789040"/>
            <a:ext cx="2088232" cy="1656184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ANA DHAOUD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DAROIN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dnz3VgSxBzk/UCofBugHyaI/AAAAAAAAAts/ndZ8A-xCXek/s1600/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0" y="0"/>
            <a:ext cx="9144000" cy="68637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NERACA PEMBAYARAN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/>
              <a:t>Neraca pembayaran</a:t>
            </a:r>
            <a:r>
              <a:rPr lang="id-ID" dirty="0" smtClean="0"/>
              <a:t> merupakan suatu ikhtisar yang meringkas transaksi-transaksi antara penduduk suatu negara dengan penduduk negara lain selama jangka waktu tertentu (biasanya satu tahun).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Neraca pembayaran mencakup pembelian dan penjualan barang dan jasa, hibah dari individu dan pemerintah asing, dan transaksi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D:\PICTURE\Tabel-I-2-Neraca-Pembayar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7228"/>
            <a:ext cx="9396536" cy="6620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dnz3VgSxBzk/UCofBugHyaI/AAAAAAAAAts/ndZ8A-xCXek/s1600/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0" y="0"/>
            <a:ext cx="9144000" cy="68637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Transaksi dalam neraca pembayaran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Transaksi debit, </a:t>
            </a:r>
            <a:r>
              <a:rPr lang="id-ID" dirty="0" smtClean="0"/>
              <a:t>yaitu transaksi yang menyebabkan mengalirnya arus uang (devisa) dari dalam negeri ke luar negeri. Transaksi ini disebut transaksi negatif (-), yaitu transaksi yang menyebabkan berkurangnya posisi cadangan devisa.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>
                <a:solidFill>
                  <a:srgbClr val="FF0000"/>
                </a:solidFill>
              </a:rPr>
              <a:t>Transaksi kredit </a:t>
            </a:r>
            <a:r>
              <a:rPr lang="id-ID" dirty="0" smtClean="0"/>
              <a:t>adalah transaksi yang menyebabkan mengalirnya arus uang (devisa) dari luar negeri ke dalam negeri. Transaksi ini disebut juga transaksi positif (+), yaitu transaksi yang menyebabkan bertambahnya posisi cadangan devisa negara.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dnz3VgSxBzk/UCofBugHyaI/AAAAAAAAAts/ndZ8A-xCXek/s1600/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0" y="0"/>
            <a:ext cx="9144000" cy="68637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ARUS MODAL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Arus modal asing adalah besarnya dana yang diterima pemerintah dalam negeri dari investasi swasta</a:t>
            </a:r>
          </a:p>
          <a:p>
            <a:r>
              <a:rPr lang="id-ID" dirty="0" smtClean="0"/>
              <a:t>Arus modal asing pada april 2013 sebesar 33,8 trilin (warta ekonomi.com)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dnz3VgSxBzk/UCofBugHyaI/AAAAAAAAAts/ndZ8A-xCXek/s1600/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0" y="0"/>
            <a:ext cx="9144000" cy="68637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Utang luar negeri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id-ID" dirty="0" smtClean="0"/>
              <a:t>atau </a:t>
            </a:r>
            <a:r>
              <a:rPr lang="id-ID" b="1" dirty="0" smtClean="0"/>
              <a:t>pinjaman luar negeri</a:t>
            </a:r>
            <a:r>
              <a:rPr lang="id-ID" dirty="0" smtClean="0"/>
              <a:t>, adalah sebagian dari total utang suatu negara yang diperoleh dari para kreditor di luar negara tersebut. Penerima utang luar negeri dapat berupa pemerintah, perusahaan, atau perorangan.</a:t>
            </a:r>
          </a:p>
          <a:p>
            <a:pPr>
              <a:buNone/>
            </a:pPr>
            <a:endParaRPr lang="id-ID" dirty="0" smtClean="0"/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Bentuk utang dapat berupa uang yang diperoleh dari bank swasta, pemerintah negara lain, atau lembaga keuangan internasional seperti IMF dan Bank Dunia.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dnz3VgSxBzk/UCofBugHyaI/AAAAAAAAAts/ndZ8A-xCXek/s1600/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0" y="0"/>
            <a:ext cx="9144000" cy="68637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8800" dirty="0" smtClean="0"/>
              <a:t>TERIMA KASIH</a:t>
            </a:r>
            <a:r>
              <a:rPr lang="id-ID" sz="8800" dirty="0" smtClean="0">
                <a:sym typeface="Wingdings"/>
              </a:rPr>
              <a:t></a:t>
            </a:r>
            <a:endParaRPr lang="id-ID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dnz3VgSxBzk/UCofBugHyaI/AAAAAAAAAts/ndZ8A-xCXek/s1600/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0" y="0"/>
            <a:ext cx="9144000" cy="68637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TASK FOR NEXT WEEK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Searching info terkait :</a:t>
            </a:r>
          </a:p>
          <a:p>
            <a:pPr marL="514350" indent="-514350">
              <a:buAutoNum type="alphaLcPeriod"/>
            </a:pPr>
            <a:r>
              <a:rPr lang="id-ID" dirty="0" smtClean="0"/>
              <a:t>Kenaikan BBM (alasan pemerintah)</a:t>
            </a:r>
          </a:p>
          <a:p>
            <a:pPr marL="514350" indent="-514350">
              <a:buAutoNum type="alphaLcPeriod"/>
            </a:pPr>
            <a:r>
              <a:rPr lang="id-ID" dirty="0" smtClean="0"/>
              <a:t>Dampak sistemik</a:t>
            </a:r>
          </a:p>
          <a:p>
            <a:pPr marL="514350" indent="-514350">
              <a:buAutoNum type="alphaLcPeriod"/>
            </a:pPr>
            <a:r>
              <a:rPr lang="id-ID" dirty="0" smtClean="0"/>
              <a:t>Buble economy </a:t>
            </a:r>
          </a:p>
          <a:p>
            <a:pPr marL="514350" indent="-514350">
              <a:buAutoNum type="alphaLcPeriod"/>
            </a:pPr>
            <a:r>
              <a:rPr lang="id-ID" dirty="0" smtClean="0"/>
              <a:t>Setuju atau tidak kah anda? Kemukakan Analisa Anda secara makro!!!</a:t>
            </a:r>
          </a:p>
          <a:p>
            <a:pPr marL="514350" indent="-514350">
              <a:buAutoNum type="alphaLcPeriod"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259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NERACA PEMBAYARAN, ARUS MODAL ASING DAN UTANG LUAR NEGERI</vt:lpstr>
      <vt:lpstr>NERACA PEMBAYARAN</vt:lpstr>
      <vt:lpstr>Slide 3</vt:lpstr>
      <vt:lpstr>Transaksi dalam neraca pembayaran</vt:lpstr>
      <vt:lpstr>ARUS MODAL</vt:lpstr>
      <vt:lpstr>Utang luar negeri </vt:lpstr>
      <vt:lpstr>Slide 7</vt:lpstr>
      <vt:lpstr>TASK FOR NEXT WEEK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NERACA PEMBAYARAN, ARUS MODAL ASING DAN UTANG LUAR NEGERI</dc:title>
  <dc:creator>ANNE</dc:creator>
  <cp:lastModifiedBy>ANNE</cp:lastModifiedBy>
  <cp:revision>5</cp:revision>
  <dcterms:created xsi:type="dcterms:W3CDTF">2013-06-17T11:49:17Z</dcterms:created>
  <dcterms:modified xsi:type="dcterms:W3CDTF">2013-06-18T09:16:15Z</dcterms:modified>
</cp:coreProperties>
</file>