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0" r:id="rId5"/>
    <p:sldId id="261" r:id="rId6"/>
    <p:sldId id="258" r:id="rId7"/>
    <p:sldId id="262" r:id="rId8"/>
    <p:sldId id="25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38C7-461A-4F8A-B8F1-0F3541D50FE0}" type="datetimeFigureOut">
              <a:rPr lang="id-ID" smtClean="0"/>
              <a:pPr/>
              <a:t>12/06/2013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79E2-EE7F-4CBC-88BF-CA43707C6C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/>
          <a:lstStyle/>
          <a:p>
            <a:r>
              <a:rPr lang="id-ID" dirty="0" smtClean="0"/>
              <a:t>PERKEMBANGAN MASYARAKAT INDONESIA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364502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 DHAOUD DAROIN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Sebaliknya alam dikendalikan dengan kemampuan pengetahuan mereka dalam menunjang kehidupan yang lebih </a:t>
            </a:r>
            <a:r>
              <a:rPr lang="id-ID" dirty="0" smtClean="0"/>
              <a:t>baik.</a:t>
            </a:r>
            <a:endParaRPr lang="id-ID" dirty="0"/>
          </a:p>
          <a:p>
            <a:r>
              <a:rPr lang="id-ID" dirty="0" smtClean="0"/>
              <a:t>Masyarakat </a:t>
            </a:r>
            <a:r>
              <a:rPr lang="id-ID" dirty="0"/>
              <a:t>kota yang hidupnya mengalami gejala modernisasi umumnya hidup dari sektor industri, selain itu mereka juga hidup dari sektor perdagangan kepariwisataan, dan jasa lainnya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Jadi, kota yang sebagian besar warganya terlibat dalam kegiatan itu disebut kota industri.</a:t>
            </a:r>
          </a:p>
          <a:p>
            <a:r>
              <a:rPr lang="id-ID" dirty="0" smtClean="0"/>
              <a:t> Sistem mata pencaharian sektor industri mempengaruhi segi-segi kehidupan sosial masyarakat modern antara lain mempengaruhi pembentukan sistem pelapisan sosial, organisasi sosial, pola-pola perilaku, nilai dan norma sosial, kekuasaan dan wewenang dan segi-segi kehidupan lainnya yang merupakan ciri-ciri masyarakat modern.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d-ID" sz="8800" dirty="0" smtClean="0"/>
              <a:t>TERIMA KASIH</a:t>
            </a:r>
            <a:endParaRPr lang="id-ID" sz="6000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MASYARAKAT TRADISONAL</a:t>
            </a:r>
          </a:p>
          <a:p>
            <a:r>
              <a:rPr lang="id-ID" sz="4000" dirty="0" smtClean="0"/>
              <a:t>MASYARAKAT TRANSISI</a:t>
            </a:r>
          </a:p>
          <a:p>
            <a:r>
              <a:rPr lang="id-ID" sz="4000" dirty="0" smtClean="0"/>
              <a:t>MASYARAKAT MODERN</a:t>
            </a:r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994122"/>
          </a:xfrm>
        </p:spPr>
        <p:txBody>
          <a:bodyPr/>
          <a:lstStyle/>
          <a:p>
            <a:r>
              <a:rPr lang="id-ID" dirty="0" smtClean="0"/>
              <a:t>Masyarakat tradisional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r>
              <a:rPr lang="id-ID" dirty="0"/>
              <a:t>Masyarakat tradisional adalah masyarakat yang kehidupannya masih banyak dikuasai oleh adat istiadat lama</a:t>
            </a:r>
            <a:r>
              <a:rPr lang="id-ID" dirty="0" smtClean="0"/>
              <a:t>.</a:t>
            </a:r>
          </a:p>
          <a:p>
            <a:r>
              <a:rPr lang="id-ID" dirty="0" smtClean="0"/>
              <a:t>Masyarakat tradisional </a:t>
            </a:r>
            <a:r>
              <a:rPr lang="id-ID" dirty="0"/>
              <a:t>di dalam melangsungkan kehidupannya berdasarkan pada cara-cara atau kebiasaan-kebiasaan lama yang masih diwarisi dari nenek moyangnya. 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id-ID" dirty="0"/>
              <a:t>Kehidupan mereka belum terlalu dipengaruhi oleh perubahan-perubahan yang berasal dari luar lingkungan sosialnya. Kebudayaan masyarakat tradisional merupakan hasil adaptasi terhadap lingkungan alam dan sosial sekitarnya tanpa menerima pengaruh luar</a:t>
            </a:r>
            <a:r>
              <a:rPr lang="id-ID" dirty="0" smtClean="0"/>
              <a:t>.</a:t>
            </a:r>
          </a:p>
          <a:p>
            <a:r>
              <a:rPr lang="id-ID" dirty="0"/>
              <a:t>Jadi, kebudayaan masyarakat tradisional tidak mengalami perubahan mendasar. Karena peranan adat-istiadat sangat kuat menguasai kehidupan mereka. </a:t>
            </a:r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Ciri-Ciri Masyarakat Tradisional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Ciri yang paling pokok dalam kehidupan masyarakat tradisional adalah ketergantungan mereka terhadap lingkungan alam </a:t>
            </a:r>
            <a:r>
              <a:rPr lang="id-ID" dirty="0" smtClean="0"/>
              <a:t>sekitarnya.</a:t>
            </a:r>
          </a:p>
          <a:p>
            <a:r>
              <a:rPr lang="id-ID" dirty="0" smtClean="0"/>
              <a:t>Faktor </a:t>
            </a:r>
            <a:r>
              <a:rPr lang="id-ID" dirty="0"/>
              <a:t>ketergantungan masyarakat tradisional terhadap alam ditandai dengan proses penyesuaian terhadap lingkungan alam </a:t>
            </a:r>
            <a:r>
              <a:rPr lang="id-ID" dirty="0" smtClean="0"/>
              <a:t>itu.</a:t>
            </a:r>
            <a:endParaRPr lang="id-ID" dirty="0"/>
          </a:p>
          <a:p>
            <a:r>
              <a:rPr lang="id-ID" dirty="0" smtClean="0"/>
              <a:t>Jadi</a:t>
            </a:r>
            <a:r>
              <a:rPr lang="id-ID" dirty="0"/>
              <a:t>, masyarakat tradisional, hubungan terhadap lingkungan alam secara khusus dapat dibedakan dalam dua hal, yaitu :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1) Hubungan langsung dengan alam, dan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2) Kehidupan dalam konteks yang agraris.</a:t>
            </a: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Masyarakat transisi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Masyarakat transisi ialah masyarakat yang mengalami perubahan dari suattu masyarakat ke masyarakat yang lainnya. </a:t>
            </a:r>
            <a:endParaRPr lang="id-ID" dirty="0" smtClean="0"/>
          </a:p>
          <a:p>
            <a:r>
              <a:rPr lang="id-ID" dirty="0" smtClean="0"/>
              <a:t>Misalnya </a:t>
            </a:r>
            <a:r>
              <a:rPr lang="id-ID" dirty="0"/>
              <a:t>masyarakat pedesaan yang mengalami transisi ke arah kebiasaan kota, yaitu pergeseran tenaga kerja dari pertanian, dan mulai masuk ke sektor industri.</a:t>
            </a:r>
          </a:p>
        </p:txBody>
      </p:sp>
    </p:spTree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d-ID" dirty="0" smtClean="0"/>
              <a:t>Ciri-ciri masyarakat transisi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Adanya </a:t>
            </a:r>
            <a:r>
              <a:rPr lang="id-ID" dirty="0"/>
              <a:t>pergeseran dalam bidang, misalnya pekerjaan, seperti pergeseran dari tenaga kerja pertanian ke sektor </a:t>
            </a:r>
            <a:r>
              <a:rPr lang="id-ID" dirty="0" smtClean="0"/>
              <a:t>industri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Adanya </a:t>
            </a:r>
            <a:r>
              <a:rPr lang="id-ID" dirty="0"/>
              <a:t>pergeseran pada tingkat pendidikan. Di mana sebelumnya tingkat pendidikan rendah, tetapi menjadi sekrang mempunya tingkat pendidikan yang </a:t>
            </a:r>
            <a:r>
              <a:rPr lang="id-ID" dirty="0" smtClean="0"/>
              <a:t>meningkat.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Mengalami </a:t>
            </a:r>
            <a:r>
              <a:rPr lang="id-ID" dirty="0"/>
              <a:t>perubahan ke arah </a:t>
            </a:r>
            <a:r>
              <a:rPr lang="id-ID" dirty="0" smtClean="0"/>
              <a:t>kemajuan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Masyarakat </a:t>
            </a:r>
            <a:r>
              <a:rPr lang="id-ID" dirty="0"/>
              <a:t>sudah mulai terbuka dengan perubahan dan kemajuan </a:t>
            </a:r>
            <a:r>
              <a:rPr lang="id-ID" dirty="0" smtClean="0"/>
              <a:t>jaman.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Tingkat </a:t>
            </a:r>
            <a:r>
              <a:rPr lang="id-ID" dirty="0"/>
              <a:t>mobilitas masyarakat </a:t>
            </a:r>
            <a:r>
              <a:rPr lang="id-ID" dirty="0" smtClean="0"/>
              <a:t>tinggi.</a:t>
            </a:r>
            <a:endParaRPr lang="id-ID" dirty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Biasanya </a:t>
            </a:r>
            <a:r>
              <a:rPr lang="id-ID" dirty="0"/>
              <a:t>terjadi pada masyarakat yang sudah memiliki akses ke kota misalnya jalan raya.</a:t>
            </a:r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Masyarakat Modern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Masyarakat </a:t>
            </a:r>
            <a:r>
              <a:rPr lang="id-ID" dirty="0"/>
              <a:t>modern adalah masyarakat yang sebagian besar warganya mempunyai orientasi nilai budaya yang terarah ke kehidupan dalam </a:t>
            </a:r>
            <a:r>
              <a:rPr lang="id-ID" dirty="0" smtClean="0"/>
              <a:t>perad</a:t>
            </a:r>
          </a:p>
          <a:p>
            <a:r>
              <a:rPr lang="id-ID" dirty="0" smtClean="0"/>
              <a:t>aban </a:t>
            </a:r>
            <a:r>
              <a:rPr lang="id-ID" dirty="0"/>
              <a:t>dunia masa </a:t>
            </a:r>
            <a:r>
              <a:rPr lang="id-ID" dirty="0" smtClean="0"/>
              <a:t>kini.</a:t>
            </a:r>
          </a:p>
          <a:p>
            <a:r>
              <a:rPr lang="id-ID" dirty="0" smtClean="0"/>
              <a:t>Masyarakat </a:t>
            </a:r>
            <a:r>
              <a:rPr lang="id-ID" dirty="0"/>
              <a:t>modern relatif bebas dari kekuasaan adat-istiadat lama. Karena mengalami perubahan dalam perkembangan zaman dewasa ini.</a:t>
            </a:r>
          </a:p>
        </p:txBody>
      </p:sp>
    </p:spTree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PICTURE\powerpoint-slid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Bagi negara-negara sedang berkembang seperti halnya Indonesia. Pada umumnya masyarakat modern ini disebut juga masyarakat perkotaan atau masyarakat kota.</a:t>
            </a:r>
          </a:p>
        </p:txBody>
      </p:sp>
    </p:spTree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436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PERKEMBANGAN MASYARAKAT INDONESIA</vt:lpstr>
      <vt:lpstr>Slide 2</vt:lpstr>
      <vt:lpstr>Masyarakat tradisional</vt:lpstr>
      <vt:lpstr>Slide 4</vt:lpstr>
      <vt:lpstr>Ciri-Ciri Masyarakat Tradisional</vt:lpstr>
      <vt:lpstr>Masyarakat transisi</vt:lpstr>
      <vt:lpstr>Ciri-ciri masyarakat transisi :</vt:lpstr>
      <vt:lpstr>Masyarakat Modern 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MASYARAKAT INDONESIA</dc:title>
  <dc:creator>ANNE</dc:creator>
  <cp:lastModifiedBy>ANNE</cp:lastModifiedBy>
  <cp:revision>2</cp:revision>
  <dcterms:created xsi:type="dcterms:W3CDTF">2013-06-12T04:19:59Z</dcterms:created>
  <dcterms:modified xsi:type="dcterms:W3CDTF">2013-06-12T06:16:29Z</dcterms:modified>
</cp:coreProperties>
</file>