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D50E4-2606-49D6-904B-F7DD046E6845}" type="datetimeFigureOut">
              <a:rPr lang="id-ID" smtClean="0"/>
              <a:pPr/>
              <a:t>03/10/2013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E9012-7BAD-4B10-8275-E3F65C98EF9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916416" cy="2118097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KOPERASI INDONESIA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400800" cy="17526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Ana Dhaoud Daroin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d-ID" sz="3600" dirty="0">
                <a:solidFill>
                  <a:schemeClr val="bg1"/>
                </a:solidFill>
              </a:rPr>
              <a:t>VIII. BENTUK KEPENGAWASAN KOPERASI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sv-SE" dirty="0"/>
              <a:t>Seperti halnya badan usaha koperasi, berikut merupakan bentuk kepengawasan koperasi didalam berbagai hal, antara lain :</a:t>
            </a:r>
            <a:endParaRPr lang="id-ID" dirty="0" smtClean="0"/>
          </a:p>
          <a:p>
            <a:r>
              <a:rPr lang="id-ID" dirty="0" smtClean="0"/>
              <a:t>Keuangan</a:t>
            </a:r>
            <a:endParaRPr lang="id-ID" dirty="0"/>
          </a:p>
          <a:p>
            <a:r>
              <a:rPr lang="id-ID" dirty="0"/>
              <a:t>Kegiatan usahanya</a:t>
            </a:r>
          </a:p>
          <a:p>
            <a:r>
              <a:rPr lang="id-ID" dirty="0"/>
              <a:t>Penggunaan Modalnya</a:t>
            </a:r>
          </a:p>
          <a:p>
            <a:r>
              <a:rPr lang="id-ID" dirty="0"/>
              <a:t>Hutang-hutang jatuh tempo</a:t>
            </a:r>
          </a:p>
          <a:p>
            <a:r>
              <a:rPr lang="id-ID" dirty="0"/>
              <a:t>Penggunaan hutang atau kredit.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IX. KEANGGOTAAN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keanggotaan </a:t>
            </a:r>
            <a:r>
              <a:rPr lang="id-ID" dirty="0"/>
              <a:t>koperasi itu sendiri, keanggotaannya bersifat </a:t>
            </a:r>
            <a:r>
              <a:rPr lang="id-ID" dirty="0">
                <a:solidFill>
                  <a:srgbClr val="FF0000"/>
                </a:solidFill>
              </a:rPr>
              <a:t>terbuka </a:t>
            </a:r>
            <a:r>
              <a:rPr lang="id-ID" dirty="0"/>
              <a:t>bagi seluruh warga Indonesi dan </a:t>
            </a:r>
            <a:r>
              <a:rPr lang="id-ID" dirty="0">
                <a:solidFill>
                  <a:srgbClr val="FF0000"/>
                </a:solidFill>
              </a:rPr>
              <a:t>sukarela, </a:t>
            </a:r>
            <a:r>
              <a:rPr lang="id-ID" dirty="0"/>
              <a:t>serta setiap keanggotaannya selalu menjunjung tinggi azas kekeluargaan. </a:t>
            </a:r>
            <a:endParaRPr lang="id-ID" dirty="0" smtClean="0"/>
          </a:p>
          <a:p>
            <a:r>
              <a:rPr lang="id-ID" dirty="0" smtClean="0"/>
              <a:t>kepengurusan </a:t>
            </a:r>
            <a:r>
              <a:rPr lang="id-ID" dirty="0"/>
              <a:t>anggota perkoprasian tersebut, mereka memilih kepengurusannya melalui cara musyarawarah mufakat dari setiap anggota.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Jika kita lihat landasan dan ciri koperasi,, maka koperasi sangat ideal untuk menjadi soko guru perekonmian indonesia. Tapi mengapa hal ini belum terwujud di indonesia?</a:t>
            </a:r>
          </a:p>
          <a:p>
            <a:pPr>
              <a:buNone/>
            </a:pPr>
            <a:r>
              <a:rPr lang="id-ID" dirty="0" smtClean="0"/>
              <a:t>Kemukakan analisa anda beserta data</a:t>
            </a:r>
          </a:p>
          <a:p>
            <a:pPr>
              <a:buNone/>
            </a:pPr>
            <a:r>
              <a:rPr lang="id-ID" dirty="0" smtClean="0"/>
              <a:t>1.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Search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Sumbangsih terbesar PDB di Indonesia</a:t>
            </a:r>
          </a:p>
          <a:p>
            <a:pPr marL="514350" indent="-514350">
              <a:buAutoNum type="arabicPeriod"/>
            </a:pPr>
            <a:r>
              <a:rPr lang="id-ID" dirty="0" smtClean="0"/>
              <a:t>Jumlah koperasi di indonesia</a:t>
            </a:r>
          </a:p>
          <a:p>
            <a:pPr marL="514350" indent="-514350">
              <a:buAutoNum type="arabicPeriod"/>
            </a:pPr>
            <a:r>
              <a:rPr lang="id-ID" dirty="0" smtClean="0"/>
              <a:t>Sektor riil BUMN dan BUMS di Indonesia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Dikumpulkan paling lambat tanggal 17 Oktober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Tugas diketik 4 343,A4 sapsi 1,5, times new roman 12 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IKIP PGRI BOJONEGORO\NGAJAR2\KOPERASI INDONESIA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24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8800" dirty="0" smtClean="0">
                <a:solidFill>
                  <a:schemeClr val="bg1"/>
                </a:solidFill>
              </a:rPr>
              <a:t>TERIMAKASIH </a:t>
            </a:r>
            <a:r>
              <a:rPr lang="id-ID" sz="8800" dirty="0" smtClean="0">
                <a:solidFill>
                  <a:schemeClr val="bg1"/>
                </a:solidFill>
                <a:sym typeface="Wingdings"/>
              </a:rPr>
              <a:t></a:t>
            </a:r>
            <a:endParaRPr lang="id-ID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id-ID" dirty="0"/>
              <a:t>I. PENGERTIAN KOPERASI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d-ID" dirty="0"/>
              <a:t>Koperasi adalah salah satu badan usaha yang beranggotakan orang-perorang atau salah satu badan usah yang berlandaskan badan hukum koperasi dengan melaksanakan kegiatannya berdasarkan prinsip koperasi sebagai gerakan ekonomi rakyat yang berdasarkan asas kekeluargaan.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/>
          <a:lstStyle/>
          <a:p>
            <a:r>
              <a:rPr lang="id-ID" dirty="0"/>
              <a:t>II. CIRI-CIRI KOPERASI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r>
              <a:rPr lang="id-ID" dirty="0"/>
              <a:t>Adapun ciri-ciri dari koperasi, yaitu sebagai berikut :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a. Berasas kekeluargaan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b. Keanggotaan sukarela dan terbuka bagi setiap Warga Negara Republilk Indonesia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c. Rapat anggota adalah pemegang kekuasaan tertinggi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III. LANDASAN MENGENAI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Landasan </a:t>
            </a:r>
            <a:r>
              <a:rPr lang="id-ID" dirty="0"/>
              <a:t>idil/ iddiolodi/dasar adalah : Pancasila</a:t>
            </a:r>
          </a:p>
          <a:p>
            <a:r>
              <a:rPr lang="id-ID" dirty="0"/>
              <a:t>Landasan Struktural UUD 45 pasal 33 ayat 1 yang berbunyi " Perekonomian disusun sebagai usaha bersama berdasarkan asas kekeluargaan"</a:t>
            </a:r>
          </a:p>
          <a:p>
            <a:r>
              <a:rPr lang="id-ID" dirty="0"/>
              <a:t>Landasan Operasional adalah : GBHN temtang arah pembangunan koperasi</a:t>
            </a:r>
          </a:p>
          <a:p>
            <a:r>
              <a:rPr lang="id-ID" dirty="0"/>
              <a:t>Landasan Mental adalah : setia kawan dan kesadaran pribadi.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id-ID" dirty="0" smtClean="0"/>
              <a:t>IV. TUJUAN DIDIRIKANYA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Membantu </a:t>
            </a:r>
            <a:r>
              <a:rPr lang="id-ID" dirty="0"/>
              <a:t>untuk memajukan kesejahteraan masyarakat, khususnya bagi masyarakat yang kurang mampu.</a:t>
            </a:r>
          </a:p>
          <a:p>
            <a:r>
              <a:rPr lang="id-ID" dirty="0"/>
              <a:t>Ikut serta didalam tatanan pembangunan perekonomian khususnya perekonomian nasional guna menciptakan masyarakat yang adil dan sejahtera.</a:t>
            </a:r>
          </a:p>
          <a:p>
            <a:r>
              <a:rPr lang="id-ID" dirty="0"/>
              <a:t>Melatih masyarakat untuk bersikap jujur dan juga membantu masyarakat untuk lebih saling menghargai dan untuk lebih erat mengikat tali persaudaraan satu sama lainnya.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36712"/>
          </a:xfrm>
        </p:spPr>
        <p:txBody>
          <a:bodyPr>
            <a:noAutofit/>
          </a:bodyPr>
          <a:lstStyle/>
          <a:p>
            <a:r>
              <a:rPr lang="id-ID" sz="3200" dirty="0" smtClean="0"/>
              <a:t>V. MACAM-MACAM BIDANG USAHA KOPERASI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Koperasi </a:t>
            </a:r>
            <a:r>
              <a:rPr lang="id-ID" dirty="0"/>
              <a:t>dapat di bagi menjadi beberapa macam, diantaranya </a:t>
            </a:r>
            <a:r>
              <a:rPr lang="id-ID" dirty="0" smtClean="0"/>
              <a:t>:</a:t>
            </a:r>
            <a:endParaRPr lang="id-ID" dirty="0"/>
          </a:p>
          <a:p>
            <a:r>
              <a:rPr lang="id-ID" dirty="0" smtClean="0"/>
              <a:t>Koperasi </a:t>
            </a:r>
            <a:r>
              <a:rPr lang="id-ID" dirty="0">
                <a:solidFill>
                  <a:srgbClr val="FF0000"/>
                </a:solidFill>
              </a:rPr>
              <a:t>Konsumsi, </a:t>
            </a:r>
            <a:r>
              <a:rPr lang="id-ID" dirty="0"/>
              <a:t>Koperasi yang bergerak dibidang kebutuhan sehari-hari anggotanya.</a:t>
            </a:r>
          </a:p>
          <a:p>
            <a:r>
              <a:rPr lang="id-ID" dirty="0"/>
              <a:t>Koperasi </a:t>
            </a:r>
            <a:r>
              <a:rPr lang="id-ID" dirty="0">
                <a:solidFill>
                  <a:srgbClr val="FF0000"/>
                </a:solidFill>
              </a:rPr>
              <a:t>Produksi, </a:t>
            </a:r>
            <a:r>
              <a:rPr lang="id-ID" dirty="0"/>
              <a:t>Koperasi produksi bersangkutan dengan kegiatan di bidang pembuatan barang. Seperti koperasi kerajinan kecil, koperasi perkebunan dll.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... Lanjutan jenis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Koperasi Simpan Pinjam (KSP), </a:t>
            </a:r>
            <a:r>
              <a:rPr lang="id-ID" dirty="0" smtClean="0"/>
              <a:t>Bidang usaha yang bergerak di bidang simpan pinjam. Contoh KSP antara lain KSP beranggotakan petani, KSP beranggotakan karyawan,dll.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Koperasi Jasa</a:t>
            </a:r>
            <a:r>
              <a:rPr lang="id-ID" dirty="0" smtClean="0"/>
              <a:t>, Koperasi jasa bergerak dibidang pelayanan jasa. Contoh koperasi usaha jasa angkut, koperasi usaha foto kopian,dll.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Koperasi Pemasaran</a:t>
            </a:r>
            <a:r>
              <a:rPr lang="id-ID" dirty="0" smtClean="0"/>
              <a:t>, Koperasi yang beranggotakan orang-orang dengan profesi di bidang pemasaran barang-barang dagang. Contoh koperasi beranggotakan pedagang sapi, koperasi beranggotakan pedagang elektronika, dll.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Koperasi Serba Usaha</a:t>
            </a:r>
            <a:r>
              <a:rPr lang="id-ID" dirty="0" smtClean="0"/>
              <a:t>, Koperasi serba usaha memiliki usaha bermacam-macam, baik dibidang konsumsi, produksi, simpan pinjam, maupun jasa.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VI. PERMODALAN KOPERASI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>
            <a:normAutofit fontScale="70000" lnSpcReduction="20000"/>
          </a:bodyPr>
          <a:lstStyle/>
          <a:p>
            <a:r>
              <a:rPr lang="id-ID" sz="3400" dirty="0"/>
              <a:t>Modal Sendiri, yaitu modal yang berasal dari anggota melalui dari berbagai sumber. </a:t>
            </a:r>
            <a:r>
              <a:rPr lang="id-ID" sz="3400" dirty="0" smtClean="0"/>
              <a:t>Modal </a:t>
            </a:r>
            <a:r>
              <a:rPr lang="id-ID" sz="3400" dirty="0"/>
              <a:t>sendiri terdiri dari :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400" dirty="0"/>
              <a:t>Simpanan Pokok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400" dirty="0"/>
              <a:t>Simpanan Wajib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400" dirty="0"/>
              <a:t>Cadangan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400" dirty="0"/>
              <a:t>Hibah</a:t>
            </a:r>
            <a:br>
              <a:rPr lang="id-ID" sz="3400" dirty="0"/>
            </a:br>
            <a:endParaRPr lang="id-ID" sz="3400" dirty="0"/>
          </a:p>
          <a:p>
            <a:r>
              <a:rPr lang="id-ID" sz="3400" dirty="0"/>
              <a:t>Modal Pinjaman, modal yang berasal dari pinjaman kepada pihak lain (hutang). Modal pinjaman berasal dari :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400" dirty="0"/>
              <a:t>Simpanan Sukarela Anggota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400" dirty="0"/>
              <a:t>Pinjaman dari Koperasi Lain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400" dirty="0"/>
              <a:t>Pinjaman dari Lembaga Perbankan</a:t>
            </a:r>
            <a:br>
              <a:rPr lang="id-ID" sz="3400" dirty="0"/>
            </a:br>
            <a:endParaRPr lang="id-ID" sz="3400" dirty="0"/>
          </a:p>
          <a:p>
            <a:r>
              <a:rPr lang="id-ID" sz="3400" dirty="0"/>
              <a:t>Modal Penyertaan, modal yang dapat diperoleh dari pemerintah, sekolah maupun dari masyarakat.</a:t>
            </a:r>
          </a:p>
          <a:p>
            <a:pPr>
              <a:buNone/>
            </a:pP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IKIP PGRI BOJONEGORO\NGAJAR2\KOPERASI INDONESIA\M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5834" y="0"/>
            <a:ext cx="958983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VII. BIDANG ORGANISASI KOPERASI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Supaya </a:t>
            </a:r>
            <a:r>
              <a:rPr lang="id-ID" dirty="0"/>
              <a:t>koperasi dapat berjalan dengan lancer sesuai dengan rencana awal, maka koperasi harus dilengkapi dengan alat ataupun kelengkapan koperasi. Alat ataupun kelengkapan koperasi tersebut adalah sebagai berikut :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a) Rapat anggota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b) Kepengurusan koperasi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c) Kepengawasan koperasi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534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KOPERASI INDONESIA</vt:lpstr>
      <vt:lpstr>I. PENGERTIAN KOPERASI</vt:lpstr>
      <vt:lpstr>II. CIRI-CIRI KOPERASI</vt:lpstr>
      <vt:lpstr>III. LANDASAN MENGENAI KOPERASI</vt:lpstr>
      <vt:lpstr>IV. TUJUAN DIDIRIKANYA KOPERASI</vt:lpstr>
      <vt:lpstr>V. MACAM-MACAM BIDANG USAHA KOPERASI</vt:lpstr>
      <vt:lpstr>... Lanjutan jenis koperasi</vt:lpstr>
      <vt:lpstr>VI. PERMODALAN KOPERASI</vt:lpstr>
      <vt:lpstr>VII. BIDANG ORGANISASI KOPERASI</vt:lpstr>
      <vt:lpstr>VIII. BENTUK KEPENGAWASAN KOPERASI</vt:lpstr>
      <vt:lpstr>IX. KEANGGOTAAN KOPERASI</vt:lpstr>
      <vt:lpstr>Slide 12</vt:lpstr>
      <vt:lpstr>Search data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KOPERASI INDONESIA</dc:title>
  <dc:creator>ANNE</dc:creator>
  <cp:lastModifiedBy>ANNE</cp:lastModifiedBy>
  <cp:revision>8</cp:revision>
  <dcterms:created xsi:type="dcterms:W3CDTF">2013-10-03T03:39:48Z</dcterms:created>
  <dcterms:modified xsi:type="dcterms:W3CDTF">2013-10-03T07:05:57Z</dcterms:modified>
</cp:coreProperties>
</file>